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11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EA9E9-08E2-4F14-B26E-3244A47E0153}" type="datetimeFigureOut">
              <a:rPr lang="de-DE"/>
              <a:pPr>
                <a:defRPr/>
              </a:pPr>
              <a:t>18.11.2011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FCD97-00C6-4D44-98CB-E01FCFB179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B4B75-7DF5-4396-A62E-E5B5ED6886F2}" type="datetimeFigureOut">
              <a:rPr lang="de-DE"/>
              <a:pPr>
                <a:defRPr/>
              </a:pPr>
              <a:t>18.11.2011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67A20-47C4-478A-8DED-6692FC418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33D51-D701-49B2-BE36-29918568DF1E}" type="datetimeFigureOut">
              <a:rPr lang="de-DE"/>
              <a:pPr>
                <a:defRPr/>
              </a:pPr>
              <a:t>18.11.2011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14141-9517-4E25-A1DD-9DDE8D9ACA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2270D-0E1E-4105-BC78-CDCE5C954822}" type="datetimeFigureOut">
              <a:rPr lang="de-DE"/>
              <a:pPr>
                <a:defRPr/>
              </a:pPr>
              <a:t>18.11.2011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1CE75-4D11-44C9-9E68-EE36AA893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1DD69-EC0A-4F74-9A42-0AA349F7F201}" type="datetimeFigureOut">
              <a:rPr lang="de-DE"/>
              <a:pPr>
                <a:defRPr/>
              </a:pPr>
              <a:t>18.11.2011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DC906-76FF-45EF-9F16-9A74075B2F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4DEC7-EB70-4C8F-ABC2-2BC7FD37036D}" type="datetimeFigureOut">
              <a:rPr lang="de-DE"/>
              <a:pPr>
                <a:defRPr/>
              </a:pPr>
              <a:t>18.11.2011</a:t>
            </a:fld>
            <a:endParaRPr lang="en-US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48DBB-8032-4A32-A7B3-43FE7FB80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ED2AC-E032-44CB-88DA-4B58672FE885}" type="datetimeFigureOut">
              <a:rPr lang="de-DE"/>
              <a:pPr>
                <a:defRPr/>
              </a:pPr>
              <a:t>18.11.2011</a:t>
            </a:fld>
            <a:endParaRPr lang="en-US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8809D-72E0-40A3-A04A-219DB9636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DE94E-8B99-4407-A598-A9F9360A431E}" type="datetimeFigureOut">
              <a:rPr lang="de-DE"/>
              <a:pPr>
                <a:defRPr/>
              </a:pPr>
              <a:t>18.11.2011</a:t>
            </a:fld>
            <a:endParaRPr lang="en-US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0AC02-D0AB-431C-B502-B4210A19E8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BA157-0D42-480D-A112-C8F61B08A1DE}" type="datetimeFigureOut">
              <a:rPr lang="de-DE"/>
              <a:pPr>
                <a:defRPr/>
              </a:pPr>
              <a:t>18.11.2011</a:t>
            </a:fld>
            <a:endParaRPr lang="en-US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9D248-2D48-42C9-B14C-C25CE5CEE0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C4EF8-9BB8-43E1-864E-9D0350FA801B}" type="datetimeFigureOut">
              <a:rPr lang="de-DE"/>
              <a:pPr>
                <a:defRPr/>
              </a:pPr>
              <a:t>18.11.2011</a:t>
            </a:fld>
            <a:endParaRPr lang="en-US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E214E-DBFB-4EED-9FCC-61253C9FA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57AB0-4136-4AB3-81B7-FED9F44CDC35}" type="datetimeFigureOut">
              <a:rPr lang="de-DE"/>
              <a:pPr>
                <a:defRPr/>
              </a:pPr>
              <a:t>18.11.2011</a:t>
            </a:fld>
            <a:endParaRPr lang="en-US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9EA9C-7106-405A-93BA-F44E1D358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zh-CN" smtClean="0"/>
              <a:t>Titelmasterformat durch Klicken bearbeiten</a:t>
            </a:r>
            <a:endParaRPr lang="en-US" altLang="zh-CN" smtClean="0"/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zh-CN" smtClean="0"/>
              <a:t>Textmasterformate durch Klicken bearbeiten</a:t>
            </a:r>
          </a:p>
          <a:p>
            <a:pPr lvl="1"/>
            <a:r>
              <a:rPr lang="de-DE" altLang="zh-CN" smtClean="0"/>
              <a:t>Zweite Ebene</a:t>
            </a:r>
          </a:p>
          <a:p>
            <a:pPr lvl="2"/>
            <a:r>
              <a:rPr lang="de-DE" altLang="zh-CN" smtClean="0"/>
              <a:t>Dritte Ebene</a:t>
            </a:r>
          </a:p>
          <a:p>
            <a:pPr lvl="3"/>
            <a:r>
              <a:rPr lang="de-DE" altLang="zh-CN" smtClean="0"/>
              <a:t>Vierte Ebene</a:t>
            </a:r>
          </a:p>
          <a:p>
            <a:pPr lvl="4"/>
            <a:r>
              <a:rPr lang="de-DE" altLang="zh-CN" smtClean="0"/>
              <a:t>Fünfte Ebene</a:t>
            </a:r>
            <a:endParaRPr lang="en-US" altLang="zh-CN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BCC0B55-F75C-4BD3-A04E-8A16E9908CDB}" type="datetimeFigureOut">
              <a:rPr lang="de-DE"/>
              <a:pPr>
                <a:defRPr/>
              </a:pPr>
              <a:t>18.11.2011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141D0AA-A478-4823-8A69-8E35F9FC54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Grafik 6" descr="Lgo.fbg.transp.+.wm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3263" y="2249488"/>
            <a:ext cx="5197475" cy="117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演示文稿设计模板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Calibri</vt:lpstr>
      <vt:lpstr>宋体</vt:lpstr>
      <vt:lpstr>Arial</vt:lpstr>
      <vt:lpstr>Larissa-Design</vt:lpstr>
      <vt:lpstr>幻灯片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Thalmann</dc:creator>
  <cp:lastModifiedBy>单楠楠 Rose</cp:lastModifiedBy>
  <cp:revision>5</cp:revision>
  <dcterms:created xsi:type="dcterms:W3CDTF">2009-07-31T00:57:53Z</dcterms:created>
  <dcterms:modified xsi:type="dcterms:W3CDTF">2011-11-18T02:12:08Z</dcterms:modified>
</cp:coreProperties>
</file>